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bookmarkIdSeed="3">
  <p:sldMasterIdLst>
    <p:sldMasterId id="2147483648" r:id="rId1"/>
  </p:sldMasterIdLst>
  <p:notesMasterIdLst>
    <p:notesMasterId r:id="rId15"/>
  </p:notesMasterIdLst>
  <p:sldIdLst>
    <p:sldId id="2042" r:id="rId2"/>
    <p:sldId id="2058" r:id="rId3"/>
    <p:sldId id="2052" r:id="rId4"/>
    <p:sldId id="2054" r:id="rId5"/>
    <p:sldId id="2046" r:id="rId6"/>
    <p:sldId id="2055" r:id="rId7"/>
    <p:sldId id="2056" r:id="rId8"/>
    <p:sldId id="2057" r:id="rId9"/>
    <p:sldId id="2062" r:id="rId10"/>
    <p:sldId id="2059" r:id="rId11"/>
    <p:sldId id="2060" r:id="rId12"/>
    <p:sldId id="2061" r:id="rId13"/>
    <p:sldId id="2063" r:id="rId14"/>
  </p:sldIdLst>
  <p:sldSz cx="9144000" cy="6858000" type="screen4x3"/>
  <p:notesSz cx="7099300" cy="10234613"/>
  <p:custDataLst>
    <p:tags r:id="rId16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 Chan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BB3"/>
    <a:srgbClr val="000000"/>
    <a:srgbClr val="800080"/>
    <a:srgbClr val="B027ED"/>
    <a:srgbClr val="FFDF85"/>
    <a:srgbClr val="FFF2CD"/>
    <a:srgbClr val="000066"/>
    <a:srgbClr val="FF0000"/>
    <a:srgbClr val="FF6666"/>
    <a:srgbClr val="FEB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1D8B52-7E28-40A9-BBE9-94EC3422997E}" v="9" dt="2025-11-13T08:29:49.4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6" autoAdjust="0"/>
    <p:restoredTop sz="78969" autoAdjust="0"/>
  </p:normalViewPr>
  <p:slideViewPr>
    <p:cSldViewPr>
      <p:cViewPr varScale="1">
        <p:scale>
          <a:sx n="133" d="100"/>
          <a:sy n="133" d="100"/>
        </p:scale>
        <p:origin x="1834" y="7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0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炫尘 CN" userId="f24c2e7f79503c49" providerId="LiveId" clId="{195FB307-5AE7-44E9-937F-259488146F3B}"/>
    <pc:docChg chg="undo custSel addSld modSld sldOrd">
      <pc:chgData name="炫尘 CN" userId="f24c2e7f79503c49" providerId="LiveId" clId="{195FB307-5AE7-44E9-937F-259488146F3B}" dt="2025-11-13T08:30:11.180" v="50" actId="1076"/>
      <pc:docMkLst>
        <pc:docMk/>
      </pc:docMkLst>
      <pc:sldChg chg="addSp delSp modSp add mod">
        <pc:chgData name="炫尘 CN" userId="f24c2e7f79503c49" providerId="LiveId" clId="{195FB307-5AE7-44E9-937F-259488146F3B}" dt="2025-11-13T08:29:09.262" v="27"/>
        <pc:sldMkLst>
          <pc:docMk/>
          <pc:sldMk cId="1680292140" sldId="2059"/>
        </pc:sldMkLst>
        <pc:spChg chg="mod">
          <ac:chgData name="炫尘 CN" userId="f24c2e7f79503c49" providerId="LiveId" clId="{195FB307-5AE7-44E9-937F-259488146F3B}" dt="2025-11-13T08:29:09.262" v="27"/>
          <ac:spMkLst>
            <pc:docMk/>
            <pc:sldMk cId="1680292140" sldId="2059"/>
            <ac:spMk id="2" creationId="{E773BD49-81B0-7FC4-4BE5-64B69B092CC3}"/>
          </ac:spMkLst>
        </pc:spChg>
        <pc:spChg chg="del">
          <ac:chgData name="炫尘 CN" userId="f24c2e7f79503c49" providerId="LiveId" clId="{195FB307-5AE7-44E9-937F-259488146F3B}" dt="2025-11-13T08:26:56.595" v="1" actId="478"/>
          <ac:spMkLst>
            <pc:docMk/>
            <pc:sldMk cId="1680292140" sldId="2059"/>
            <ac:spMk id="8" creationId="{2E5847C4-CB69-C566-B1B7-941FFEC0E91B}"/>
          </ac:spMkLst>
        </pc:spChg>
        <pc:picChg chg="add mod">
          <ac:chgData name="炫尘 CN" userId="f24c2e7f79503c49" providerId="LiveId" clId="{195FB307-5AE7-44E9-937F-259488146F3B}" dt="2025-11-13T08:28:35.214" v="20" actId="1076"/>
          <ac:picMkLst>
            <pc:docMk/>
            <pc:sldMk cId="1680292140" sldId="2059"/>
            <ac:picMk id="5" creationId="{E579ED89-6A52-19B6-87E3-B354C65BA06C}"/>
          </ac:picMkLst>
        </pc:picChg>
        <pc:picChg chg="del">
          <ac:chgData name="炫尘 CN" userId="f24c2e7f79503c49" providerId="LiveId" clId="{195FB307-5AE7-44E9-937F-259488146F3B}" dt="2025-11-13T08:26:56.974" v="2" actId="478"/>
          <ac:picMkLst>
            <pc:docMk/>
            <pc:sldMk cId="1680292140" sldId="2059"/>
            <ac:picMk id="6" creationId="{9460C4D5-3DF7-1A56-7DCD-518E96B6A23A}"/>
          </ac:picMkLst>
        </pc:picChg>
        <pc:picChg chg="del">
          <ac:chgData name="炫尘 CN" userId="f24c2e7f79503c49" providerId="LiveId" clId="{195FB307-5AE7-44E9-937F-259488146F3B}" dt="2025-11-13T08:26:57.409" v="3" actId="478"/>
          <ac:picMkLst>
            <pc:docMk/>
            <pc:sldMk cId="1680292140" sldId="2059"/>
            <ac:picMk id="11" creationId="{FFC6D6D7-B2A9-B8FB-D4A5-CABE0BE585CE}"/>
          </ac:picMkLst>
        </pc:picChg>
      </pc:sldChg>
      <pc:sldChg chg="addSp modSp add mod">
        <pc:chgData name="炫尘 CN" userId="f24c2e7f79503c49" providerId="LiveId" clId="{195FB307-5AE7-44E9-937F-259488146F3B}" dt="2025-11-13T08:29:22.523" v="32" actId="404"/>
        <pc:sldMkLst>
          <pc:docMk/>
          <pc:sldMk cId="1137407136" sldId="2060"/>
        </pc:sldMkLst>
        <pc:spChg chg="mod">
          <ac:chgData name="炫尘 CN" userId="f24c2e7f79503c49" providerId="LiveId" clId="{195FB307-5AE7-44E9-937F-259488146F3B}" dt="2025-11-13T08:29:22.523" v="32" actId="404"/>
          <ac:spMkLst>
            <pc:docMk/>
            <pc:sldMk cId="1137407136" sldId="2060"/>
            <ac:spMk id="2" creationId="{32065388-E082-24C1-442B-4A9F1F87BA75}"/>
          </ac:spMkLst>
        </pc:spChg>
        <pc:picChg chg="add mod">
          <ac:chgData name="炫尘 CN" userId="f24c2e7f79503c49" providerId="LiveId" clId="{195FB307-5AE7-44E9-937F-259488146F3B}" dt="2025-11-13T08:28:46.159" v="25" actId="1076"/>
          <ac:picMkLst>
            <pc:docMk/>
            <pc:sldMk cId="1137407136" sldId="2060"/>
            <ac:picMk id="5" creationId="{C26F4B23-BA3D-176A-A46A-9AC3220E566E}"/>
          </ac:picMkLst>
        </pc:picChg>
      </pc:sldChg>
      <pc:sldChg chg="addSp modSp add mod">
        <pc:chgData name="炫尘 CN" userId="f24c2e7f79503c49" providerId="LiveId" clId="{195FB307-5AE7-44E9-937F-259488146F3B}" dt="2025-11-13T08:29:41.180" v="39" actId="1076"/>
        <pc:sldMkLst>
          <pc:docMk/>
          <pc:sldMk cId="837577048" sldId="2061"/>
        </pc:sldMkLst>
        <pc:spChg chg="mod">
          <ac:chgData name="炫尘 CN" userId="f24c2e7f79503c49" providerId="LiveId" clId="{195FB307-5AE7-44E9-937F-259488146F3B}" dt="2025-11-13T08:29:33.465" v="36" actId="404"/>
          <ac:spMkLst>
            <pc:docMk/>
            <pc:sldMk cId="837577048" sldId="2061"/>
            <ac:spMk id="2" creationId="{D690A910-721A-3035-ABB2-A1210534AA5A}"/>
          </ac:spMkLst>
        </pc:spChg>
        <pc:picChg chg="add mod">
          <ac:chgData name="炫尘 CN" userId="f24c2e7f79503c49" providerId="LiveId" clId="{195FB307-5AE7-44E9-937F-259488146F3B}" dt="2025-11-13T08:29:41.180" v="39" actId="1076"/>
          <ac:picMkLst>
            <pc:docMk/>
            <pc:sldMk cId="837577048" sldId="2061"/>
            <ac:picMk id="5" creationId="{5749BB81-265F-7710-336E-79E620DE6F70}"/>
          </ac:picMkLst>
        </pc:picChg>
      </pc:sldChg>
      <pc:sldChg chg="addSp modSp add mod ord">
        <pc:chgData name="炫尘 CN" userId="f24c2e7f79503c49" providerId="LiveId" clId="{195FB307-5AE7-44E9-937F-259488146F3B}" dt="2025-11-13T08:28:20.437" v="15"/>
        <pc:sldMkLst>
          <pc:docMk/>
          <pc:sldMk cId="2150915418" sldId="2062"/>
        </pc:sldMkLst>
        <pc:picChg chg="add mod">
          <ac:chgData name="炫尘 CN" userId="f24c2e7f79503c49" providerId="LiveId" clId="{195FB307-5AE7-44E9-937F-259488146F3B}" dt="2025-11-13T08:28:13.635" v="13" actId="1076"/>
          <ac:picMkLst>
            <pc:docMk/>
            <pc:sldMk cId="2150915418" sldId="2062"/>
            <ac:picMk id="5" creationId="{D6F15142-C966-B721-248B-8AAB106FD610}"/>
          </ac:picMkLst>
        </pc:picChg>
      </pc:sldChg>
      <pc:sldChg chg="addSp delSp modSp add mod">
        <pc:chgData name="炫尘 CN" userId="f24c2e7f79503c49" providerId="LiveId" clId="{195FB307-5AE7-44E9-937F-259488146F3B}" dt="2025-11-13T08:30:11.180" v="50" actId="1076"/>
        <pc:sldMkLst>
          <pc:docMk/>
          <pc:sldMk cId="1542227424" sldId="2063"/>
        </pc:sldMkLst>
        <pc:spChg chg="add del mod">
          <ac:chgData name="炫尘 CN" userId="f24c2e7f79503c49" providerId="LiveId" clId="{195FB307-5AE7-44E9-937F-259488146F3B}" dt="2025-11-13T08:30:01.481" v="43" actId="478"/>
          <ac:spMkLst>
            <pc:docMk/>
            <pc:sldMk cId="1542227424" sldId="2063"/>
            <ac:spMk id="2" creationId="{296CD891-7629-C250-88C5-AA72B168EDDE}"/>
          </ac:spMkLst>
        </pc:spChg>
        <pc:spChg chg="add del mod">
          <ac:chgData name="炫尘 CN" userId="f24c2e7f79503c49" providerId="LiveId" clId="{195FB307-5AE7-44E9-937F-259488146F3B}" dt="2025-11-13T08:30:01.481" v="43" actId="478"/>
          <ac:spMkLst>
            <pc:docMk/>
            <pc:sldMk cId="1542227424" sldId="2063"/>
            <ac:spMk id="6" creationId="{CFE11874-8192-8E6A-B0F6-222E24D7D128}"/>
          </ac:spMkLst>
        </pc:spChg>
        <pc:picChg chg="add del">
          <ac:chgData name="炫尘 CN" userId="f24c2e7f79503c49" providerId="LiveId" clId="{195FB307-5AE7-44E9-937F-259488146F3B}" dt="2025-11-13T08:30:05.239" v="45" actId="478"/>
          <ac:picMkLst>
            <pc:docMk/>
            <pc:sldMk cId="1542227424" sldId="2063"/>
            <ac:picMk id="5" creationId="{E5467BD3-8763-30BF-CA70-A4A5D7BA31A5}"/>
          </ac:picMkLst>
        </pc:picChg>
        <pc:picChg chg="add mod">
          <ac:chgData name="炫尘 CN" userId="f24c2e7f79503c49" providerId="LiveId" clId="{195FB307-5AE7-44E9-937F-259488146F3B}" dt="2025-11-13T08:30:11.180" v="50" actId="1076"/>
          <ac:picMkLst>
            <pc:docMk/>
            <pc:sldMk cId="1542227424" sldId="2063"/>
            <ac:picMk id="8" creationId="{640B42C7-9484-9302-59D3-94123C825FF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917" cy="511731"/>
          </a:xfrm>
          <a:prstGeom prst="rect">
            <a:avLst/>
          </a:prstGeom>
        </p:spPr>
        <p:txBody>
          <a:bodyPr vert="horz" lIns="94897" tIns="47449" rIns="94897" bIns="47449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0725" y="0"/>
            <a:ext cx="3076917" cy="511731"/>
          </a:xfrm>
          <a:prstGeom prst="rect">
            <a:avLst/>
          </a:prstGeom>
        </p:spPr>
        <p:txBody>
          <a:bodyPr vert="horz" lIns="94897" tIns="47449" rIns="94897" bIns="47449" rtlCol="0"/>
          <a:lstStyle>
            <a:lvl1pPr algn="r">
              <a:defRPr sz="1200"/>
            </a:lvl1pPr>
          </a:lstStyle>
          <a:p>
            <a:pPr>
              <a:defRPr/>
            </a:pPr>
            <a:fld id="{7FE9A709-E624-4B62-87CE-2C41BC7EBF8E}" type="datetimeFigureOut">
              <a:rPr lang="en-US"/>
              <a:t>11/13/2025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97" tIns="47449" rIns="94897" bIns="4744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4897" tIns="47449" rIns="94897" bIns="4744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243"/>
            <a:ext cx="3076917" cy="511731"/>
          </a:xfrm>
          <a:prstGeom prst="rect">
            <a:avLst/>
          </a:prstGeom>
        </p:spPr>
        <p:txBody>
          <a:bodyPr vert="horz" lIns="94897" tIns="47449" rIns="94897" bIns="47449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0725" y="9721243"/>
            <a:ext cx="3076917" cy="511731"/>
          </a:xfrm>
          <a:prstGeom prst="rect">
            <a:avLst/>
          </a:prstGeom>
        </p:spPr>
        <p:txBody>
          <a:bodyPr vert="horz" lIns="94897" tIns="47449" rIns="94897" bIns="47449" rtlCol="0" anchor="b"/>
          <a:lstStyle>
            <a:lvl1pPr algn="r">
              <a:defRPr sz="1200"/>
            </a:lvl1pPr>
          </a:lstStyle>
          <a:p>
            <a:pPr>
              <a:defRPr/>
            </a:pPr>
            <a:fld id="{794F75F9-6C10-4480-AFDE-91047F126DD7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30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8F4DF-2EE8-53AA-DBFF-F577B5141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5DBB9C9-3455-2816-03F9-D5D91A9803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2CAF2DC-AA30-5599-A0BF-7F1DB3C7F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6630C7-A71E-0164-4029-5C7B5EF9B9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2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7AC1E-0F89-0EC0-1EE3-FB2CC771B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EF7A110-0813-0962-40B2-AF6EC2CB9A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30B76A7-CC60-D1B2-C49D-EA553F4845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743D7A-7997-CE98-E858-D4A4B6FB90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65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071E8-0AAF-0BA0-C004-00ED65DB4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ADA2086-6837-D1AC-7540-14EDF62827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43E4560-24D5-420E-3DB7-66F479F412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45A82E-B3C2-438A-2D57-21DA14CBFB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8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2C74DB-E6E2-CD03-D011-301086F5B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7A65493-686B-C487-A1DB-0C2BA5940E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F91368F-4570-9357-690C-4E47A855C1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7F28C8-C5AC-C3E7-7AFE-B084531D86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83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22BC4-B1E3-2A31-D544-776690753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A0467C3-D767-9DF3-C159-58BC00B7E0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F54D826-E8B1-E20E-B644-35DB41F83E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A74117-9B77-7919-7710-9C3481E0A4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25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9A53B-F0DC-904F-A7A3-ABB6CCEB2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E917B96-8251-037B-E5CE-3DF34FA82C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651CB68-4F4F-BE6F-0FA9-4A5FD29205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7DDA37-5F7F-E6CB-5730-AB0B3B6C5D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64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71DFF-7C92-7BC0-AF94-FBD5ACB67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F32003A-108D-7622-F002-9D54589C6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CAE8417-999D-2FAE-AF69-31C52B062A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2969744-9B2E-0A2D-464D-87DCD66165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94F75F9-6C10-4480-AFDE-91047F126D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6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2" name="Rectangle 10"/>
          <p:cNvSpPr>
            <a:spLocks noChangeArrowheads="1"/>
          </p:cNvSpPr>
          <p:nvPr userDrawn="1"/>
        </p:nvSpPr>
        <p:spPr bwMode="auto">
          <a:xfrm>
            <a:off x="0" y="0"/>
            <a:ext cx="9144000" cy="4953239"/>
          </a:xfrm>
          <a:prstGeom prst="rect">
            <a:avLst/>
          </a:prstGeom>
          <a:solidFill>
            <a:srgbClr val="FF6600"/>
          </a:solidFill>
          <a:ln w="9525">
            <a:noFill/>
            <a:miter lim="800000"/>
          </a:ln>
          <a:effectLst/>
        </p:spPr>
        <p:txBody>
          <a:bodyPr wrap="none" lIns="82442" tIns="41221" rIns="82442" bIns="41221" anchor="ctr"/>
          <a:lstStyle/>
          <a:p>
            <a:endParaRPr lang="en-US" sz="2200">
              <a:solidFill>
                <a:srgbClr val="000000"/>
              </a:solidFill>
            </a:endParaRPr>
          </a:p>
        </p:txBody>
      </p:sp>
      <p:sp>
        <p:nvSpPr>
          <p:cNvPr id="8203" name="Rectangle 11"/>
          <p:cNvSpPr>
            <a:spLocks noChangeArrowheads="1"/>
          </p:cNvSpPr>
          <p:nvPr userDrawn="1"/>
        </p:nvSpPr>
        <p:spPr bwMode="auto">
          <a:xfrm>
            <a:off x="0" y="6604318"/>
            <a:ext cx="9144000" cy="253682"/>
          </a:xfrm>
          <a:prstGeom prst="rect">
            <a:avLst/>
          </a:prstGeom>
          <a:solidFill>
            <a:srgbClr val="FF6600"/>
          </a:solidFill>
          <a:ln w="9525">
            <a:noFill/>
            <a:miter lim="800000"/>
          </a:ln>
          <a:effectLst/>
        </p:spPr>
        <p:txBody>
          <a:bodyPr wrap="none" lIns="82442" tIns="41221" rIns="82442" bIns="41221" anchor="ctr"/>
          <a:lstStyle/>
          <a:p>
            <a:endParaRPr lang="en-US" sz="2200">
              <a:solidFill>
                <a:srgbClr val="00000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9069" y="1375899"/>
            <a:ext cx="8098767" cy="1582285"/>
          </a:xfrm>
        </p:spPr>
        <p:txBody>
          <a:bodyPr/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pic>
        <p:nvPicPr>
          <p:cNvPr id="8205" name="Picture 1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363047" y="5198322"/>
            <a:ext cx="2317815" cy="113655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DAFAA84-93FD-4C2C-AE46-F7D42BEF3958}" type="slidenum">
              <a:rPr lang="en-GB"/>
              <a:t>‹#›</a:t>
            </a:fld>
            <a:endParaRPr lang="en-GB"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B3CE18-A588-438A-818D-D402E37F5853}" type="slidenum">
              <a:rPr lang="en-GB"/>
              <a:t>‹#›</a:t>
            </a:fld>
            <a:endParaRPr lang="en-GB" sz="1400">
              <a:solidFill>
                <a:srgbClr val="00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0499" y="290946"/>
            <a:ext cx="6518763" cy="11437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hape 24"/>
          <p:cNvSpPr>
            <a:spLocks noGrp="1"/>
          </p:cNvSpPr>
          <p:nvPr>
            <p:ph type="body" idx="1" hasCustomPrompt="1"/>
          </p:nvPr>
        </p:nvSpPr>
        <p:spPr>
          <a:xfrm>
            <a:off x="550499" y="1641047"/>
            <a:ext cx="7771327" cy="46192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77693E4-C871-4A11-9A28-7FDAD6AD934A}" type="slidenum">
              <a:rPr lang="en-GB"/>
              <a:t>‹#›</a:t>
            </a:fld>
            <a:endParaRPr lang="en-GB" sz="1400">
              <a:solidFill>
                <a:srgbClr val="000000"/>
              </a:solidFill>
            </a:endParaRPr>
          </a:p>
        </p:txBody>
      </p:sp>
      <p:sp>
        <p:nvSpPr>
          <p:cNvPr id="6" name="Shape 24"/>
          <p:cNvSpPr>
            <a:spLocks noGrp="1"/>
          </p:cNvSpPr>
          <p:nvPr>
            <p:ph type="body" idx="1" hasCustomPrompt="1"/>
          </p:nvPr>
        </p:nvSpPr>
        <p:spPr>
          <a:xfrm>
            <a:off x="550499" y="1641047"/>
            <a:ext cx="7771327" cy="46192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50499" y="290946"/>
            <a:ext cx="6518763" cy="114371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08" tIns="45703" rIns="91408" bIns="45703" numCol="1" anchor="ctr" anchorCtr="0" compatLnSpc="1"/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50499" y="1641047"/>
            <a:ext cx="7771327" cy="4619296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08" tIns="45703" rIns="91408" bIns="45703" numCol="1" anchor="t" anchorCtr="0" compatLnSpc="1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50499" y="6334872"/>
            <a:ext cx="1904583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08" tIns="45703" rIns="91408" bIns="45703" numCol="1" anchor="t" anchorCtr="0" compatLnSpc="1"/>
          <a:lstStyle>
            <a:lvl1pPr defTabSz="914400">
              <a:defRPr sz="900">
                <a:solidFill>
                  <a:srgbClr val="003399"/>
                </a:solidFill>
              </a:defRPr>
            </a:lvl1pPr>
          </a:lstStyle>
          <a:p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1995" y="6334872"/>
            <a:ext cx="1904583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08" tIns="45703" rIns="91408" bIns="45703" numCol="1" anchor="t" anchorCtr="0" compatLnSpc="1"/>
          <a:lstStyle>
            <a:lvl1pPr algn="r" defTabSz="914400">
              <a:defRPr sz="900">
                <a:solidFill>
                  <a:srgbClr val="003399"/>
                </a:solidFill>
              </a:defRPr>
            </a:lvl1pPr>
          </a:lstStyle>
          <a:p>
            <a:fld id="{F354BF72-ACA3-44A4-878A-614A75F1CF45}" type="slidenum">
              <a:rPr lang="en-GB"/>
              <a:t>‹#›</a:t>
            </a:fld>
            <a:endParaRPr lang="en-GB" sz="1400"/>
          </a:p>
        </p:txBody>
      </p:sp>
      <p:sp>
        <p:nvSpPr>
          <p:cNvPr id="1031" name="Rectangle 7"/>
          <p:cNvSpPr>
            <a:spLocks noChangeArrowheads="1"/>
          </p:cNvSpPr>
          <p:nvPr userDrawn="1"/>
        </p:nvSpPr>
        <p:spPr bwMode="auto">
          <a:xfrm>
            <a:off x="0" y="6608618"/>
            <a:ext cx="9144000" cy="260848"/>
          </a:xfrm>
          <a:prstGeom prst="rect">
            <a:avLst/>
          </a:prstGeom>
          <a:solidFill>
            <a:srgbClr val="003399"/>
          </a:solidFill>
          <a:ln w="9525">
            <a:noFill/>
            <a:miter lim="800000"/>
          </a:ln>
          <a:effectLst/>
        </p:spPr>
        <p:txBody>
          <a:bodyPr wrap="none" lIns="82442" tIns="41221" rIns="82442" bIns="41221" anchor="ctr"/>
          <a:lstStyle/>
          <a:p>
            <a:endParaRPr lang="en-US" sz="2200">
              <a:solidFill>
                <a:srgbClr val="000000"/>
              </a:solidFill>
            </a:endParaRPr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0" y="0"/>
            <a:ext cx="9144000" cy="253682"/>
          </a:xfrm>
          <a:prstGeom prst="rect">
            <a:avLst/>
          </a:prstGeom>
          <a:solidFill>
            <a:srgbClr val="003399"/>
          </a:solidFill>
          <a:ln w="9525">
            <a:noFill/>
            <a:miter lim="800000"/>
          </a:ln>
          <a:effectLst/>
        </p:spPr>
        <p:txBody>
          <a:bodyPr wrap="none" lIns="82442" tIns="41221" rIns="82442" bIns="41221" anchor="ctr"/>
          <a:lstStyle/>
          <a:p>
            <a:endParaRPr lang="en-US" sz="2200">
              <a:solidFill>
                <a:srgbClr val="000000"/>
              </a:solidFill>
            </a:endParaRPr>
          </a:p>
        </p:txBody>
      </p:sp>
      <p:pic>
        <p:nvPicPr>
          <p:cNvPr id="1034" name="Picture 10"/>
          <p:cNvPicPr>
            <a:picLocks noChangeAspect="1" noChangeArrowheads="1"/>
          </p:cNvPicPr>
          <p:nvPr userDrawn="1"/>
        </p:nvPicPr>
        <p:blipFill>
          <a:blip r:embed="rId7"/>
          <a:srcRect/>
          <a:stretch>
            <a:fillRect/>
          </a:stretch>
        </p:blipFill>
        <p:spPr bwMode="auto">
          <a:xfrm>
            <a:off x="7412431" y="389838"/>
            <a:ext cx="1452745" cy="71231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lvl1pPr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+mj-lt"/>
          <a:ea typeface="+mj-ea"/>
          <a:cs typeface="+mj-cs"/>
        </a:defRPr>
      </a:lvl1pPr>
      <a:lvl2pPr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2pPr>
      <a:lvl3pPr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3pPr>
      <a:lvl4pPr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4pPr>
      <a:lvl5pPr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5pPr>
      <a:lvl6pPr marL="412115"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6pPr>
      <a:lvl7pPr marL="824230"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7pPr>
      <a:lvl8pPr marL="1236345"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8pPr>
      <a:lvl9pPr marL="1649095" algn="l" defTabSz="914400" rtl="0" fontAlgn="base">
        <a:spcBef>
          <a:spcPct val="0"/>
        </a:spcBef>
        <a:spcAft>
          <a:spcPct val="0"/>
        </a:spcAft>
        <a:defRPr sz="3200" b="1">
          <a:solidFill>
            <a:srgbClr val="FF6600"/>
          </a:solidFill>
          <a:latin typeface="Arial" panose="020B0604020202020204" pitchFamily="34" charset="0"/>
        </a:defRPr>
      </a:lvl9pPr>
    </p:titleStyle>
    <p:bodyStyle>
      <a:lvl1pPr algn="l" defTabSz="914400" rtl="0" fontAlgn="base">
        <a:spcBef>
          <a:spcPct val="20000"/>
        </a:spcBef>
        <a:spcAft>
          <a:spcPct val="0"/>
        </a:spcAft>
        <a:defRPr sz="2300" b="1">
          <a:solidFill>
            <a:srgbClr val="003399"/>
          </a:solidFill>
          <a:latin typeface="+mn-lt"/>
          <a:ea typeface="+mn-ea"/>
          <a:cs typeface="+mn-cs"/>
        </a:defRPr>
      </a:lvl1pPr>
      <a:lvl2pPr marL="337820" indent="5715" algn="l" defTabSz="914400" rtl="0" fontAlgn="base">
        <a:spcBef>
          <a:spcPct val="20000"/>
        </a:spcBef>
        <a:spcAft>
          <a:spcPct val="0"/>
        </a:spcAft>
        <a:defRPr sz="2300">
          <a:solidFill>
            <a:srgbClr val="003399"/>
          </a:solidFill>
          <a:latin typeface="+mn-lt"/>
        </a:defRPr>
      </a:lvl2pPr>
      <a:lvl3pPr marL="681355" algn="l" defTabSz="914400" rtl="0" fontAlgn="base">
        <a:spcBef>
          <a:spcPct val="20000"/>
        </a:spcBef>
        <a:spcAft>
          <a:spcPct val="0"/>
        </a:spcAft>
        <a:defRPr sz="2000" b="1">
          <a:solidFill>
            <a:srgbClr val="FF6600"/>
          </a:solidFill>
          <a:latin typeface="+mn-lt"/>
        </a:defRPr>
      </a:lvl3pPr>
      <a:lvl4pPr marL="1030605" indent="5715" algn="l" defTabSz="914400" rtl="0" fontAlgn="base">
        <a:spcBef>
          <a:spcPct val="20000"/>
        </a:spcBef>
        <a:spcAft>
          <a:spcPct val="0"/>
        </a:spcAft>
        <a:defRPr sz="2000" i="1">
          <a:solidFill>
            <a:srgbClr val="003399"/>
          </a:solidFill>
          <a:latin typeface="+mn-lt"/>
        </a:defRPr>
      </a:lvl4pPr>
      <a:lvl5pPr marL="1374140" algn="l" defTabSz="914400" rtl="0" fontAlgn="base">
        <a:spcBef>
          <a:spcPct val="20000"/>
        </a:spcBef>
        <a:spcAft>
          <a:spcPct val="0"/>
        </a:spcAft>
        <a:defRPr sz="1800">
          <a:solidFill>
            <a:srgbClr val="003399"/>
          </a:solidFill>
          <a:latin typeface="+mn-lt"/>
        </a:defRPr>
      </a:lvl5pPr>
      <a:lvl6pPr marL="1786255" algn="l" defTabSz="914400" rtl="0" fontAlgn="base">
        <a:spcBef>
          <a:spcPct val="20000"/>
        </a:spcBef>
        <a:spcAft>
          <a:spcPct val="0"/>
        </a:spcAft>
        <a:defRPr sz="1800">
          <a:solidFill>
            <a:srgbClr val="003399"/>
          </a:solidFill>
          <a:latin typeface="+mn-lt"/>
        </a:defRPr>
      </a:lvl6pPr>
      <a:lvl7pPr marL="2198370" algn="l" defTabSz="914400" rtl="0" fontAlgn="base">
        <a:spcBef>
          <a:spcPct val="20000"/>
        </a:spcBef>
        <a:spcAft>
          <a:spcPct val="0"/>
        </a:spcAft>
        <a:defRPr sz="1800">
          <a:solidFill>
            <a:srgbClr val="003399"/>
          </a:solidFill>
          <a:latin typeface="+mn-lt"/>
        </a:defRPr>
      </a:lvl7pPr>
      <a:lvl8pPr marL="2610485" algn="l" defTabSz="914400" rtl="0" fontAlgn="base">
        <a:spcBef>
          <a:spcPct val="20000"/>
        </a:spcBef>
        <a:spcAft>
          <a:spcPct val="0"/>
        </a:spcAft>
        <a:defRPr sz="1800">
          <a:solidFill>
            <a:srgbClr val="003399"/>
          </a:solidFill>
          <a:latin typeface="+mn-lt"/>
        </a:defRPr>
      </a:lvl8pPr>
      <a:lvl9pPr marL="3022600" algn="l" defTabSz="914400" rtl="0" fontAlgn="base">
        <a:spcBef>
          <a:spcPct val="20000"/>
        </a:spcBef>
        <a:spcAft>
          <a:spcPct val="0"/>
        </a:spcAft>
        <a:defRPr sz="1800">
          <a:solidFill>
            <a:srgbClr val="003399"/>
          </a:solidFill>
          <a:latin typeface="+mn-lt"/>
        </a:defRPr>
      </a:lvl9pPr>
    </p:bodyStyle>
    <p:otherStyle>
      <a:defPPr>
        <a:defRPr lang="en-US"/>
      </a:defPPr>
      <a:lvl1pPr marL="0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2115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4230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6345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9095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61210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73325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85440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97555" algn="l" defTabSz="82423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2.png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media" Target="../media/media4.mp4"/><Relationship Id="rId7" Type="http://schemas.openxmlformats.org/officeDocument/2006/relationships/image" Target="../media/image2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Task 1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b="0" dirty="0">
                <a:latin typeface="Arial" panose="020B0604020202020204" pitchFamily="34" charset="0"/>
              </a:rPr>
              <a:t>Basic task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1</a:t>
            </a:fld>
            <a:endParaRPr lang="en-GB" sz="1400">
              <a:solidFill>
                <a:srgbClr val="00000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ED20D71-18F9-13BE-E36D-2F36C733A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8" y="2552073"/>
            <a:ext cx="4681907" cy="266488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D3F95AC-4A97-CDC1-E2E7-BBC2A8BA3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387" y="2667000"/>
            <a:ext cx="4491613" cy="19744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2A147-D264-EAFF-B0A8-AE5400F76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73BD49-81B0-7FC4-4BE5-64B69B09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ask3</a:t>
            </a:r>
            <a:r>
              <a:rPr lang="zh-CN" altLang="en-US" dirty="0"/>
              <a:t>：</a:t>
            </a:r>
            <a:r>
              <a:rPr lang="en-US" altLang="zh-CN" dirty="0"/>
              <a:t>Screw Axis Extraction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FADE0E6-C1F3-5AEA-ECE8-D4A559E5D1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10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79ED89-6A52-19B6-87E3-B354C65BA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524000"/>
            <a:ext cx="6644581" cy="406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92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1CE2D-8281-078C-7AFB-873D7488A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065388-E082-24C1-442B-4A9F1F87B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499" y="290946"/>
            <a:ext cx="8669701" cy="1143717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ask3</a:t>
            </a:r>
            <a:r>
              <a:rPr lang="zh-CN" altLang="en-US" dirty="0"/>
              <a:t>：</a:t>
            </a:r>
            <a:r>
              <a:rPr lang="en-US" altLang="zh-CN" sz="2400" dirty="0"/>
              <a:t>PoE Forward Kinematics Formula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915EC8-FA22-0D59-C5FA-12CAFFEAD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11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6F4B23-BA3D-176A-A46A-9AC3220E5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447800"/>
            <a:ext cx="653957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07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46601-3BC2-0D7C-7C89-690611A14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0A910-721A-3035-ABB2-A1210534A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ask3</a:t>
            </a:r>
            <a:r>
              <a:rPr lang="zh-CN" altLang="en-US" dirty="0"/>
              <a:t>：</a:t>
            </a:r>
            <a:r>
              <a:rPr lang="en-US" altLang="zh-CN" sz="2400" dirty="0"/>
              <a:t>Exponential Map Implementation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29FB9F-A7BE-A7AC-CBD1-A83BA560EF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12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49BB81-265F-7710-336E-79E620DE6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752600"/>
            <a:ext cx="5964655" cy="403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577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C9B7C2-8FF9-94D7-CCBB-EE484D377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6CD891-7629-C250-88C5-AA72B168E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ask3</a:t>
            </a:r>
            <a:r>
              <a:rPr lang="zh-CN" altLang="en-US" dirty="0"/>
              <a:t>：</a:t>
            </a:r>
            <a:r>
              <a:rPr lang="en-US" altLang="zh-CN" sz="2400" dirty="0"/>
              <a:t>Integration with STOMP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5C3DAF-5D24-B9AB-D577-A8C2FEE898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13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40B42C7-9484-9302-59D3-94123C825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752600"/>
            <a:ext cx="5943600" cy="372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2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5ABB3-9732-E514-6942-33D2EECC7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359BED-D153-36C9-C6AF-F5838A98F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Task 1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C5A031-93B5-BB34-AB3E-E434A898E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b="0" i="0" dirty="0">
                <a:effectLst/>
                <a:latin typeface="Arial" panose="020B0604020202020204" pitchFamily="34" charset="0"/>
              </a:rPr>
              <a:t>Modify the obstacle cost function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992C81-1D3B-3EC5-7B9E-543AF7141D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2</a:t>
            </a:fld>
            <a:endParaRPr lang="en-GB" sz="1400">
              <a:solidFill>
                <a:srgbClr val="00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26911BB-7E96-F8CC-2289-7BDA1E3AF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981200"/>
            <a:ext cx="5905500" cy="210502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747E19C-5F3B-CCDA-593B-E77CA0986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267200"/>
            <a:ext cx="5419725" cy="210502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B45762C-0812-664E-6647-0E2E0ACC4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5200" y="2362200"/>
            <a:ext cx="2281555" cy="35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84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Task 1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b="0" i="0" dirty="0">
                <a:effectLst/>
                <a:latin typeface="Arial" panose="020B0604020202020204" pitchFamily="34" charset="0"/>
              </a:rPr>
              <a:t>Modify the obstacle cost function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3</a:t>
            </a:fld>
            <a:endParaRPr lang="en-GB" sz="1400">
              <a:solidFill>
                <a:srgbClr val="000000"/>
              </a:solidFill>
            </a:endParaRPr>
          </a:p>
        </p:txBody>
      </p:sp>
      <p:pic>
        <p:nvPicPr>
          <p:cNvPr id="5" name="圖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1598295" y="2057400"/>
            <a:ext cx="5947410" cy="2757170"/>
          </a:xfrm>
          <a:prstGeom prst="rect">
            <a:avLst/>
          </a:prstGeom>
        </p:spPr>
      </p:pic>
      <p:sp>
        <p:nvSpPr>
          <p:cNvPr id="8" name="文字框 7"/>
          <p:cNvSpPr txBox="1"/>
          <p:nvPr/>
        </p:nvSpPr>
        <p:spPr>
          <a:xfrm>
            <a:off x="838200" y="4876800"/>
            <a:ext cx="759968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K" sz="1800"/>
              <a:t>The linear penalty increases proportionally to the robot’s proximity and velocity, providing smooth, velocity-scaled </a:t>
            </a:r>
            <a:r>
              <a:rPr lang="en-US" altLang="zh-HK" sz="1800">
                <a:solidFill>
                  <a:srgbClr val="FF0000"/>
                </a:solidFill>
              </a:rPr>
              <a:t>soft avoidance</a:t>
            </a:r>
            <a:r>
              <a:rPr lang="en-US" altLang="zh-HK" sz="180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HK" sz="1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K" sz="1800"/>
              <a:t>The exponential penalty </a:t>
            </a:r>
            <a:r>
              <a:rPr lang="en-US" altLang="zh-HK" sz="1800">
                <a:solidFill>
                  <a:srgbClr val="FF0000"/>
                </a:solidFill>
              </a:rPr>
              <a:t>rises sharply</a:t>
            </a:r>
            <a:r>
              <a:rPr lang="en-US" altLang="zh-HK" sz="1800"/>
              <a:t> near obstacles, enforcing strong clearance with large gradients and </a:t>
            </a:r>
            <a:r>
              <a:rPr lang="en-US" altLang="zh-HK" sz="1800">
                <a:solidFill>
                  <a:srgbClr val="FF0000"/>
                </a:solidFill>
              </a:rPr>
              <a:t>hard-constraint</a:t>
            </a:r>
            <a:r>
              <a:rPr lang="en-US" altLang="zh-HK" sz="1800"/>
              <a:t> behavior.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A3A7E-7C08-EB71-39C6-1D873D710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79BB4-02E3-1245-3B24-5D6A7E096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Task 1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BD9395-4E4D-1E95-D59D-1DA31631F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b="0" i="0" dirty="0">
                <a:effectLst/>
                <a:latin typeface="Arial" panose="020B0604020202020204" pitchFamily="34" charset="0"/>
              </a:rPr>
              <a:t>Modify the obstacle cost function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74ADEA-C5FE-52F1-B4FD-51B95BAFB2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4</a:t>
            </a:fld>
            <a:endParaRPr lang="en-GB" sz="1400">
              <a:solidFill>
                <a:srgbClr val="0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E5A2EC-5619-402C-1846-242635D8A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0" y="2209800"/>
            <a:ext cx="1428750" cy="400050"/>
          </a:xfrm>
          <a:prstGeom prst="rect">
            <a:avLst/>
          </a:prstGeom>
        </p:spPr>
      </p:pic>
      <p:pic>
        <p:nvPicPr>
          <p:cNvPr id="5" name="无标题视频——使用Clipchamp制作">
            <a:hlinkClick r:id="" action="ppaction://media"/>
            <a:extLst>
              <a:ext uri="{FF2B5EF4-FFF2-40B4-BE49-F238E27FC236}">
                <a16:creationId xmlns:a16="http://schemas.microsoft.com/office/drawing/2014/main" id="{4D949AA0-6F70-5307-9E47-F44580E7E5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8600" y="2694688"/>
            <a:ext cx="4343400" cy="244316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E173DB-0BC4-BD5B-4377-88B9AB29E2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523473"/>
            <a:ext cx="6858000" cy="457200"/>
          </a:xfrm>
          <a:prstGeom prst="rect">
            <a:avLst/>
          </a:prstGeom>
        </p:spPr>
      </p:pic>
      <p:pic>
        <p:nvPicPr>
          <p:cNvPr id="10" name="无标题视频——使用Clipchamp制作 (1)">
            <a:hlinkClick r:id="" action="ppaction://media"/>
            <a:extLst>
              <a:ext uri="{FF2B5EF4-FFF2-40B4-BE49-F238E27FC236}">
                <a16:creationId xmlns:a16="http://schemas.microsoft.com/office/drawing/2014/main" id="{B8861DC5-F4A3-D664-B56B-67F7CA365C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86300" y="2785288"/>
            <a:ext cx="4343400" cy="244316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F052AC6-096E-DDBB-D825-3CB01988867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34000" y="2225019"/>
            <a:ext cx="214312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3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4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ask2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5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0E2A88C-49FF-B51E-8DEB-A4FAF2F43F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316" y="1127479"/>
            <a:ext cx="2632142" cy="240214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10858D05-3887-0CB3-FF04-215B1BAA4D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127480"/>
            <a:ext cx="2632142" cy="232400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33025CD-A810-29F8-17E2-5FFFDEFDAD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398" y="3896472"/>
            <a:ext cx="2955060" cy="235192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E96583F-A902-C368-3E80-AB8D63F07BA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506" y="3914377"/>
            <a:ext cx="2641882" cy="2420495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DB11609-FFC9-0CBE-D7C7-277ACB851AC4}"/>
              </a:ext>
            </a:extLst>
          </p:cNvPr>
          <p:cNvSpPr txBox="1"/>
          <p:nvPr/>
        </p:nvSpPr>
        <p:spPr>
          <a:xfrm>
            <a:off x="1919245" y="3529628"/>
            <a:ext cx="152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abbIrb120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34B0197-3DBB-09C3-72E0-10CDB02FD156}"/>
              </a:ext>
            </a:extLst>
          </p:cNvPr>
          <p:cNvSpPr txBox="1"/>
          <p:nvPr/>
        </p:nvSpPr>
        <p:spPr>
          <a:xfrm>
            <a:off x="5696473" y="3529628"/>
            <a:ext cx="274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frankaEmikaPanda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B32520-AECC-91CB-1FDC-8553E9949211}"/>
              </a:ext>
            </a:extLst>
          </p:cNvPr>
          <p:cNvSpPr txBox="1"/>
          <p:nvPr/>
        </p:nvSpPr>
        <p:spPr>
          <a:xfrm>
            <a:off x="1816351" y="6153579"/>
            <a:ext cx="17340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kinovaGen3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E3C8D3-5DF7-6765-793F-B13985F9F497}"/>
              </a:ext>
            </a:extLst>
          </p:cNvPr>
          <p:cNvSpPr txBox="1"/>
          <p:nvPr/>
        </p:nvSpPr>
        <p:spPr>
          <a:xfrm>
            <a:off x="6303931" y="6186794"/>
            <a:ext cx="15282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kukaIiwa7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82686F-376B-71DB-DAD3-D107D5E2A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D1BD23-F594-5AC5-F6BD-027721CC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ask2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1D6EF2-8BDC-616D-EC70-677334F7A9D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6</a:t>
            </a:fld>
            <a:endParaRPr lang="en-GB" sz="1400" dirty="0">
              <a:solidFill>
                <a:srgbClr val="00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6DD2DD-8965-E7C0-78D7-5DC01BF59029}"/>
              </a:ext>
            </a:extLst>
          </p:cNvPr>
          <p:cNvSpPr txBox="1"/>
          <p:nvPr/>
        </p:nvSpPr>
        <p:spPr>
          <a:xfrm>
            <a:off x="1534294" y="3529628"/>
            <a:ext cx="2010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rethinkSawyer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F6C795E-D828-053D-CAAE-B70A4BAED678}"/>
              </a:ext>
            </a:extLst>
          </p:cNvPr>
          <p:cNvSpPr txBox="1"/>
          <p:nvPr/>
        </p:nvSpPr>
        <p:spPr>
          <a:xfrm>
            <a:off x="6115432" y="3529628"/>
            <a:ext cx="1913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universalUR3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B7C3FDA-F8EB-8987-C994-959C5F2C04AB}"/>
              </a:ext>
            </a:extLst>
          </p:cNvPr>
          <p:cNvSpPr txBox="1"/>
          <p:nvPr/>
        </p:nvSpPr>
        <p:spPr>
          <a:xfrm>
            <a:off x="1520187" y="6126313"/>
            <a:ext cx="20104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universalUR5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A24A207-7D2A-AD6C-6372-3A51EA3FFEAD}"/>
              </a:ext>
            </a:extLst>
          </p:cNvPr>
          <p:cNvSpPr txBox="1"/>
          <p:nvPr/>
        </p:nvSpPr>
        <p:spPr>
          <a:xfrm>
            <a:off x="5894380" y="6231833"/>
            <a:ext cx="23497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universalUR10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533B2C-8F3C-6F3F-A22C-8CE156500D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104" y="1127480"/>
            <a:ext cx="2804611" cy="24694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9E60775-04E5-AB56-D278-72632CED55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522" y="1224511"/>
            <a:ext cx="2804611" cy="231879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0CEB76E-F757-12A2-D4CF-3A36301E2C4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568" y="3977475"/>
            <a:ext cx="2467708" cy="21899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CE8E18F-9B74-BBA1-ABC7-BA1D7EE598C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401" y="3913039"/>
            <a:ext cx="2829188" cy="2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23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A81C8-F203-2A72-7EB8-D825C01BA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0F49B-9E0F-B8EE-0393-1A07DD13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</a:t>
            </a:r>
            <a:r>
              <a:rPr lang="en-US" altLang="zh-CN"/>
              <a:t>ask2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F9494C-20A1-2AED-E2E1-A9BF9C783D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7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3" name="无标题视频——使用Clipchamp制作 (2)">
            <a:hlinkClick r:id="" action="ppaction://media"/>
            <a:extLst>
              <a:ext uri="{FF2B5EF4-FFF2-40B4-BE49-F238E27FC236}">
                <a16:creationId xmlns:a16="http://schemas.microsoft.com/office/drawing/2014/main" id="{5135A0DE-6FFA-942F-7BD2-A9BCE62B00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55544" y="1905000"/>
            <a:ext cx="4064001" cy="2286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F1DE52F-E632-B74C-F8DE-651D7663F02D}"/>
              </a:ext>
            </a:extLst>
          </p:cNvPr>
          <p:cNvSpPr txBox="1"/>
          <p:nvPr/>
        </p:nvSpPr>
        <p:spPr>
          <a:xfrm>
            <a:off x="3298609" y="1295400"/>
            <a:ext cx="27973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Franka Emika Panda</a:t>
            </a:r>
            <a:endParaRPr lang="zh-CN" altLang="en-US" dirty="0"/>
          </a:p>
        </p:txBody>
      </p:sp>
      <p:pic>
        <p:nvPicPr>
          <p:cNvPr id="9" name="无标题视频——使用Clipchamp制作 (3)">
            <a:hlinkClick r:id="" action="ppaction://media"/>
            <a:extLst>
              <a:ext uri="{FF2B5EF4-FFF2-40B4-BE49-F238E27FC236}">
                <a16:creationId xmlns:a16="http://schemas.microsoft.com/office/drawing/2014/main" id="{BA2A6709-571A-988A-F905-BDF30FDB5DB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2600" y="1905000"/>
            <a:ext cx="4064000" cy="2286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00301A7-2CF2-DA71-B314-7103BD323047}"/>
              </a:ext>
            </a:extLst>
          </p:cNvPr>
          <p:cNvSpPr txBox="1"/>
          <p:nvPr/>
        </p:nvSpPr>
        <p:spPr>
          <a:xfrm>
            <a:off x="550499" y="4693065"/>
            <a:ext cx="81363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The default end-effector of the Franka Emika Panda model is the </a:t>
            </a:r>
            <a:r>
              <a:rPr lang="en-US" altLang="zh-CN" sz="1600" dirty="0">
                <a:solidFill>
                  <a:srgbClr val="FF0000"/>
                </a:solidFill>
              </a:rPr>
              <a:t>hand frame </a:t>
            </a:r>
            <a:r>
              <a:rPr lang="en-US" altLang="zh-CN" sz="1600" dirty="0"/>
              <a:t>(</a:t>
            </a:r>
            <a:r>
              <a:rPr lang="en-US" altLang="zh-CN" sz="1600" dirty="0" err="1"/>
              <a:t>panda_hand</a:t>
            </a:r>
            <a:r>
              <a:rPr lang="en-US" altLang="zh-CN" sz="1600" dirty="0"/>
              <a:t>), </a:t>
            </a:r>
            <a:r>
              <a:rPr lang="en-US" altLang="zh-CN" sz="1600" dirty="0">
                <a:solidFill>
                  <a:srgbClr val="FF0000"/>
                </a:solidFill>
              </a:rPr>
              <a:t>not the fingertip TCP</a:t>
            </a:r>
            <a:r>
              <a:rPr lang="en-US" altLang="zh-CN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Using </a:t>
            </a:r>
            <a:r>
              <a:rPr lang="en-US" altLang="zh-CN" sz="1600" dirty="0" err="1"/>
              <a:t>panda_hand</a:t>
            </a:r>
            <a:r>
              <a:rPr lang="en-US" altLang="zh-CN" sz="1600" dirty="0"/>
              <a:t> directly for IK or motion planning leads to the issue where the hand reaches the goal but the fingertips penetrate the target surface.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54317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04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3C838-192A-D069-E950-D2A2206CB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97DBA6-5D16-F369-FBC2-D2ECEA01C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</a:t>
            </a:r>
            <a:r>
              <a:rPr lang="en-US" altLang="zh-CN"/>
              <a:t>ask2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A08E31-501D-91CE-16D5-441C2D66BF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8</a:t>
            </a:fld>
            <a:endParaRPr lang="en-GB" sz="1400" dirty="0">
              <a:solidFill>
                <a:srgbClr val="00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76401B-F3DE-C420-2D3D-6762E9C99FEA}"/>
              </a:ext>
            </a:extLst>
          </p:cNvPr>
          <p:cNvSpPr txBox="1"/>
          <p:nvPr/>
        </p:nvSpPr>
        <p:spPr>
          <a:xfrm>
            <a:off x="3298609" y="1295400"/>
            <a:ext cx="27973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Franka Emika Panda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AD1548C-22EF-1221-422D-B8E729726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12" y="1725803"/>
            <a:ext cx="7724775" cy="18192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8B154EC-75D6-AC3B-3F59-5954D8091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12" y="3856558"/>
            <a:ext cx="77343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79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6BB7E-2AD9-155F-6BAA-2D1C6184E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F0D9FF-1997-862C-3CDA-89765E4BB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altLang="zh-CN" dirty="0"/>
              <a:t>ask3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12FED0-86D5-455F-7FB0-C1F8B49F0E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DAFAA84-93FD-4C2C-AE46-F7D42BEF3958}" type="slidenum">
              <a:rPr lang="en-GB" smtClean="0"/>
              <a:t>9</a:t>
            </a:fld>
            <a:endParaRPr lang="en-GB" sz="1400" dirty="0">
              <a:solidFill>
                <a:srgbClr val="0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F15142-C966-B721-248B-8AAB106FD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99" y="1371600"/>
            <a:ext cx="807589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154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b6e41f78-3b63-4e6a-870c-84734b726000&quot;,&quot;Name&quot;:null,&quot;Kind&quot;:&quot;Custom&quot;,&quot;OldGuidesSetting&quot;:{&quot;HeaderHeight&quot;:0.0,&quot;FooterHeight&quot;:0.0,&quot;SideMargin&quot;:0.0,&quot;TopMargin&quot;:0.0,&quot;BottomMargin&quot;:0.0,&quot;IntervalMargin&quot;:0.0}}"/>
</p:tagLst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frgjsvz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176</Words>
  <Application>Microsoft Office PowerPoint</Application>
  <PresentationFormat>全屏显示(4:3)</PresentationFormat>
  <Paragraphs>64</Paragraphs>
  <Slides>13</Slides>
  <Notes>8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</vt:lpstr>
      <vt:lpstr>Times New Roman</vt:lpstr>
      <vt:lpstr>Blank</vt:lpstr>
      <vt:lpstr>Task 1</vt:lpstr>
      <vt:lpstr>Task 1</vt:lpstr>
      <vt:lpstr>Task 1</vt:lpstr>
      <vt:lpstr>Task 1</vt:lpstr>
      <vt:lpstr>Task2</vt:lpstr>
      <vt:lpstr>Task2</vt:lpstr>
      <vt:lpstr>Task2</vt:lpstr>
      <vt:lpstr>Task2</vt:lpstr>
      <vt:lpstr>Task3</vt:lpstr>
      <vt:lpstr>Task3：Screw Axis Extraction</vt:lpstr>
      <vt:lpstr>Task3：PoE Forward Kinematics Formula</vt:lpstr>
      <vt:lpstr>Task3：Exponential Map Implementation</vt:lpstr>
      <vt:lpstr>Task3：Integration with STOMP</vt:lpstr>
    </vt:vector>
  </TitlesOfParts>
  <Company>SCEI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leeclg</dc:creator>
  <cp:lastModifiedBy>炫尘 CN</cp:lastModifiedBy>
  <cp:revision>2240</cp:revision>
  <cp:lastPrinted>2022-02-03T11:41:00Z</cp:lastPrinted>
  <dcterms:created xsi:type="dcterms:W3CDTF">2012-04-27T06:39:00Z</dcterms:created>
  <dcterms:modified xsi:type="dcterms:W3CDTF">2025-11-13T08:30:16Z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496D608D9AF74CF1B8323D44F38ECBA1_13</vt:lpwstr>
  </property>
  <property fmtid="{D5CDD505-2E9C-101B-9397-08002B2CF9AE}" pid="3" name="KSOProductBuildVer">
    <vt:lpwstr>3076-12.2.0.23155</vt:lpwstr>
  </property>
</Properties>
</file>